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9" r:id="rId5"/>
    <p:sldId id="258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4" d="100"/>
          <a:sy n="74" d="100"/>
        </p:scale>
        <p:origin x="-360" y="-8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3E10-374A-4E97-875E-03F8F23946A0}" type="datetimeFigureOut">
              <a:rPr lang="en-GB" smtClean="0"/>
              <a:t>10/12/2014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5B66-F13F-49CB-9A7D-1278BB553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6925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3E10-374A-4E97-875E-03F8F23946A0}" type="datetimeFigureOut">
              <a:rPr lang="en-GB" smtClean="0"/>
              <a:t>10/12/2014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5B66-F13F-49CB-9A7D-1278BB553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4566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3E10-374A-4E97-875E-03F8F23946A0}" type="datetimeFigureOut">
              <a:rPr lang="en-GB" smtClean="0"/>
              <a:t>10/12/2014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5B66-F13F-49CB-9A7D-1278BB553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14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3E10-374A-4E97-875E-03F8F23946A0}" type="datetimeFigureOut">
              <a:rPr lang="en-GB" smtClean="0"/>
              <a:t>10/12/2014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5B66-F13F-49CB-9A7D-1278BB553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3534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3E10-374A-4E97-875E-03F8F23946A0}" type="datetimeFigureOut">
              <a:rPr lang="en-GB" smtClean="0"/>
              <a:t>10/12/2014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5B66-F13F-49CB-9A7D-1278BB553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8653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3E10-374A-4E97-875E-03F8F23946A0}" type="datetimeFigureOut">
              <a:rPr lang="en-GB" smtClean="0"/>
              <a:t>10/12/2014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5B66-F13F-49CB-9A7D-1278BB553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3307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3E10-374A-4E97-875E-03F8F23946A0}" type="datetimeFigureOut">
              <a:rPr lang="en-GB" smtClean="0"/>
              <a:t>10/12/2014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5B66-F13F-49CB-9A7D-1278BB553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7595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3E10-374A-4E97-875E-03F8F23946A0}" type="datetimeFigureOut">
              <a:rPr lang="en-GB" smtClean="0"/>
              <a:t>10/12/2014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5B66-F13F-49CB-9A7D-1278BB553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6927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3E10-374A-4E97-875E-03F8F23946A0}" type="datetimeFigureOut">
              <a:rPr lang="en-GB" smtClean="0"/>
              <a:t>10/12/2014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5B66-F13F-49CB-9A7D-1278BB553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2345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3E10-374A-4E97-875E-03F8F23946A0}" type="datetimeFigureOut">
              <a:rPr lang="en-GB" smtClean="0"/>
              <a:t>10/12/2014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5B66-F13F-49CB-9A7D-1278BB553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8104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63E10-374A-4E97-875E-03F8F23946A0}" type="datetimeFigureOut">
              <a:rPr lang="en-GB" smtClean="0"/>
              <a:t>10/12/2014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F5B66-F13F-49CB-9A7D-1278BB553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842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63E10-374A-4E97-875E-03F8F23946A0}" type="datetimeFigureOut">
              <a:rPr lang="en-GB" smtClean="0"/>
              <a:t>10/12/2014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F5B66-F13F-49CB-9A7D-1278BB553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2373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0969" y="1262130"/>
            <a:ext cx="7954851" cy="1125470"/>
          </a:xfrm>
        </p:spPr>
        <p:txBody>
          <a:bodyPr>
            <a:normAutofit/>
          </a:bodyPr>
          <a:lstStyle/>
          <a:p>
            <a:r>
              <a:rPr lang="en-GB" sz="4000" b="1" i="1" dirty="0" smtClean="0"/>
              <a:t>Faith &amp; </a:t>
            </a:r>
            <a:r>
              <a:rPr lang="en-GB" sz="4000" b="1" i="1" dirty="0" smtClean="0"/>
              <a:t>Place Network</a:t>
            </a:r>
            <a:endParaRPr lang="en-GB" sz="4000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0969" y="2816427"/>
            <a:ext cx="9144000" cy="1655762"/>
          </a:xfrm>
        </p:spPr>
        <p:txBody>
          <a:bodyPr>
            <a:normAutofit fontScale="40000" lnSpcReduction="20000"/>
          </a:bodyPr>
          <a:lstStyle/>
          <a:p>
            <a:r>
              <a:rPr lang="en-GB" sz="6700" b="1" dirty="0" smtClean="0"/>
              <a:t>The Bradley proposition?</a:t>
            </a:r>
          </a:p>
          <a:p>
            <a:endParaRPr lang="en-GB" dirty="0" smtClean="0"/>
          </a:p>
          <a:p>
            <a:r>
              <a:rPr lang="en-GB" sz="5800" dirty="0" smtClean="0"/>
              <a:t>Dr R. David Muir</a:t>
            </a:r>
          </a:p>
          <a:p>
            <a:r>
              <a:rPr lang="en-GB" sz="4200" b="1" dirty="0" smtClean="0"/>
              <a:t>National Church Leaders Forum (NCLF)</a:t>
            </a:r>
          </a:p>
          <a:p>
            <a:r>
              <a:rPr lang="en-GB" sz="4200" b="1" dirty="0" smtClean="0"/>
              <a:t>University of </a:t>
            </a:r>
            <a:r>
              <a:rPr lang="en-GB" sz="4200" b="1" dirty="0" smtClean="0"/>
              <a:t>Roehampton, Ministerial  Theology</a:t>
            </a:r>
            <a:endParaRPr lang="en-GB" sz="4200" b="1" dirty="0"/>
          </a:p>
        </p:txBody>
      </p:sp>
    </p:spTree>
    <p:extLst>
      <p:ext uri="{BB962C8B-B14F-4D97-AF65-F5344CB8AC3E}">
        <p14:creationId xmlns:p14="http://schemas.microsoft.com/office/powerpoint/2010/main" val="109375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777" y="-2076024"/>
            <a:ext cx="7216446" cy="1101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7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rgbClr val="00B0F0"/>
                </a:solidFill>
              </a:rPr>
              <a:t>The Bradley proposition?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pPr marL="0" indent="0" algn="ctr">
              <a:buNone/>
            </a:pPr>
            <a:r>
              <a:rPr lang="en-GB" sz="3600" dirty="0" smtClean="0"/>
              <a:t>“Black Christianity may well prove to be a key agent in the re-evangelization of Christian Britain…”</a:t>
            </a:r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(Ian Bradley, </a:t>
            </a:r>
            <a:r>
              <a:rPr lang="en-GB" i="1" dirty="0" smtClean="0"/>
              <a:t>Believing in Britain: The Spiritual Identity of ‘Britishness’</a:t>
            </a:r>
            <a:r>
              <a:rPr lang="en-GB" dirty="0" smtClean="0"/>
              <a:t>, London and New York, I.B. Tauris:2007,p. 198.)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70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1785937"/>
          </a:xfrm>
        </p:spPr>
        <p:txBody>
          <a:bodyPr/>
          <a:lstStyle/>
          <a:p>
            <a:pPr eaLnBrk="1" hangingPunct="1"/>
            <a:r>
              <a:rPr lang="en-GB" altLang="en-US" sz="3600" dirty="0">
                <a:solidFill>
                  <a:srgbClr val="002060"/>
                </a:solidFill>
              </a:rPr>
              <a:t>The ‘cultural problematic’: from the periphery to the centre? Hans Holbein (the Younger) “The Ambassadors” 1533</a:t>
            </a:r>
            <a:endParaRPr lang="en-US" altLang="en-US" sz="3600" dirty="0">
              <a:solidFill>
                <a:srgbClr val="002060"/>
              </a:solidFill>
            </a:endParaRPr>
          </a:p>
        </p:txBody>
      </p:sp>
      <p:pic>
        <p:nvPicPr>
          <p:cNvPr id="4099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2176" y="2276476"/>
            <a:ext cx="5108575" cy="3863975"/>
          </a:xfrm>
        </p:spPr>
      </p:pic>
    </p:spTree>
    <p:extLst>
      <p:ext uri="{BB962C8B-B14F-4D97-AF65-F5344CB8AC3E}">
        <p14:creationId xmlns:p14="http://schemas.microsoft.com/office/powerpoint/2010/main" val="249444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rgbClr val="00B0F0"/>
                </a:solidFill>
              </a:rPr>
              <a:t>The proposition in action: beyond the N3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People</a:t>
            </a:r>
          </a:p>
          <a:p>
            <a:r>
              <a:rPr lang="en-GB" sz="3600" dirty="0" smtClean="0"/>
              <a:t>Premises</a:t>
            </a:r>
          </a:p>
          <a:p>
            <a:r>
              <a:rPr lang="en-GB" sz="3600" dirty="0" smtClean="0"/>
              <a:t>Programmes</a:t>
            </a:r>
          </a:p>
          <a:p>
            <a:r>
              <a:rPr lang="en-GB" sz="3600" dirty="0" smtClean="0"/>
              <a:t>Politics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98570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3600" b="1" dirty="0" smtClean="0"/>
              <a:t>Let’s talk about planning permission….</a:t>
            </a:r>
            <a:endParaRPr lang="en-US" altLang="en-US" sz="3600" b="1" dirty="0"/>
          </a:p>
        </p:txBody>
      </p:sp>
      <p:pic>
        <p:nvPicPr>
          <p:cNvPr id="2355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8792" y="1883558"/>
            <a:ext cx="5694362" cy="4278312"/>
          </a:xfrm>
          <a:noFill/>
        </p:spPr>
      </p:pic>
    </p:spTree>
    <p:extLst>
      <p:ext uri="{BB962C8B-B14F-4D97-AF65-F5344CB8AC3E}">
        <p14:creationId xmlns:p14="http://schemas.microsoft.com/office/powerpoint/2010/main" val="119654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115</Words>
  <Application>Microsoft Office PowerPoint</Application>
  <PresentationFormat>Custom</PresentationFormat>
  <Paragraphs>18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Faith &amp; Place Network</vt:lpstr>
      <vt:lpstr>PowerPoint Presentation</vt:lpstr>
      <vt:lpstr>The Bradley proposition?</vt:lpstr>
      <vt:lpstr>The ‘cultural problematic’: from the periphery to the centre? Hans Holbein (the Younger) “The Ambassadors” 1533</vt:lpstr>
      <vt:lpstr>The proposition in action: beyond the N3</vt:lpstr>
      <vt:lpstr>Let’s talk about planning permission….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R.David Muir</dc:creator>
  <cp:lastModifiedBy>temp</cp:lastModifiedBy>
  <cp:revision>6</cp:revision>
  <dcterms:created xsi:type="dcterms:W3CDTF">2014-12-04T07:55:32Z</dcterms:created>
  <dcterms:modified xsi:type="dcterms:W3CDTF">2014-12-10T16:04:45Z</dcterms:modified>
</cp:coreProperties>
</file>